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69" r:id="rId2"/>
  </p:sldMasterIdLst>
  <p:notesMasterIdLst>
    <p:notesMasterId r:id="rId31"/>
  </p:notesMasterIdLst>
  <p:sldIdLst>
    <p:sldId id="256" r:id="rId3"/>
    <p:sldId id="331" r:id="rId4"/>
    <p:sldId id="258" r:id="rId5"/>
    <p:sldId id="257" r:id="rId6"/>
    <p:sldId id="323" r:id="rId7"/>
    <p:sldId id="355" r:id="rId8"/>
    <p:sldId id="356" r:id="rId9"/>
    <p:sldId id="344" r:id="rId10"/>
    <p:sldId id="359" r:id="rId11"/>
    <p:sldId id="345" r:id="rId12"/>
    <p:sldId id="334" r:id="rId13"/>
    <p:sldId id="328" r:id="rId14"/>
    <p:sldId id="262" r:id="rId15"/>
    <p:sldId id="263" r:id="rId16"/>
    <p:sldId id="264" r:id="rId17"/>
    <p:sldId id="266" r:id="rId18"/>
    <p:sldId id="326" r:id="rId19"/>
    <p:sldId id="312" r:id="rId20"/>
    <p:sldId id="358" r:id="rId21"/>
    <p:sldId id="336" r:id="rId22"/>
    <p:sldId id="354" r:id="rId23"/>
    <p:sldId id="335" r:id="rId24"/>
    <p:sldId id="271" r:id="rId25"/>
    <p:sldId id="357" r:id="rId26"/>
    <p:sldId id="269" r:id="rId27"/>
    <p:sldId id="267" r:id="rId28"/>
    <p:sldId id="337" r:id="rId29"/>
    <p:sldId id="35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70" d="100"/>
          <a:sy n="70" d="100"/>
        </p:scale>
        <p:origin x="-1791" y="-9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ADE6A7-4CFE-49B0-989A-2ED7BAD44D75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C31AD5-1123-4CA3-8395-13A4EABB7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DED27-1391-4AB1-A3DC-88E6340E7F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15597-9258-4BC4-AD61-09EA7E85CC7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68E73-F451-40DA-81C5-3FDB63313D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E3F4-BC43-4736-BB84-F479E65E678D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24FD-BA81-42CF-9B76-C0D9460F1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00E9-3119-4F5B-B3E8-EE19BDE46A9E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EE86-DAFF-4E33-9918-71FA09E4D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68C8-3659-493A-96E0-CB246519D09F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101C-8C8A-4DF9-9224-60CB1150C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E8EE-FF6F-46CA-9601-5750C1893B60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CFD7-AC8A-4305-813F-E01F045A621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0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7E3F-4D4E-4DDE-B3A6-3AA7086A666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B3F1-87CE-47D5-A9CF-9C50A7EFB52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1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55CF-5B95-42B8-B54C-A536133C9628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F740F-B2EB-45AF-85D9-4425409CD5F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6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5854-54DC-4BFB-9F45-8F606064FAB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0158-2B2B-4743-9116-BA875523BE2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8E30-6F54-4C40-8FFF-BA472275B63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5834-52A6-4F7C-9F4B-7209D289B77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48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A1C9-A396-4218-8C75-55F299CB15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91FB3-D0AB-4079-BBE7-65AE5A042FF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07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E3AF-6256-4D32-B9CB-FCADD24B0A3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0F2D-6D45-424B-9024-B63EB36D815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927E-2922-4E07-A8A2-096E6071F97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895E-6AAD-4ACE-AC4F-9F28BD6F8B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3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97487-C3EB-4461-8CB3-05960B99BC9E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CBB9-F826-459A-9C3A-ADCA67C8A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8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5FA5-3895-4103-A3BE-A8AF8180501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4DEF-1ED9-44F0-A965-E6D0F22751A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0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4DA1-82B6-4598-9DBC-46E8F980693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D80F-1EB0-44BB-BE2E-7272CC0A160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B224-AC9F-49DA-87D8-0045BD01C26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1AFD-A064-4D32-9CFA-608FFF42530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5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83B7-C64E-4EBB-A339-3F8539570027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520A-0427-46C5-9843-0BD510B40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98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D64D-2500-4079-B340-828D83AE67F8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C0F5-65EB-4C64-AAD3-70E1E3CA6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5E8C3-4B8C-4DCF-A21E-6871A6A07AAC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32FBD-6E63-4E5A-9DBA-AFDA8CF85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1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BBEB-D28E-49BB-B859-2C2AF6028050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7DC8-5393-43FE-AA2D-EBF824B01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CF1D-9E14-4062-821F-EB6EB084726C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13DD-C54C-48AE-8D93-B00A2844E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9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8B59-D440-4D29-B82F-7B75BCD721DC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DFC0-8526-4C85-9DCA-6476666B2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4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656F-407F-417A-9ACD-245E030984C2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72B2D-72F0-4949-95E9-938A8BAF2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6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1B2BB-4908-470E-821C-1BBF5820E537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7CB25-34CA-4476-983F-A46B83724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58" r:id="rId2"/>
    <p:sldLayoutId id="2147483967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8" r:id="rId9"/>
    <p:sldLayoutId id="2147483964" r:id="rId10"/>
    <p:sldLayoutId id="21474839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0481D6-6CBD-46E4-8EFA-8C192F741E3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5/2/2017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FED2D-2559-4D86-90F6-A4293B44F4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78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“Air Raid Pearl Harbor. This is not a drill.”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3" name="Picture 5" descr="AQE8LMCCALHXZ6SCA6LYWLXCA2GS58ECADFDG29CA46XN83CAZUHWHBCAXW3AMPCAPR074HCAF0RDGZCAF5YXERCAZZDQXWCA4JV17JCA50CM41CARF21LUCA0USNJZCASIN2O5CA1G5LQ8CAC0613JCAWKGR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1600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6426200"/>
            <a:ext cx="2590800" cy="369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Raymond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Rossa, M. A.</a:t>
            </a:r>
          </a:p>
        </p:txBody>
      </p:sp>
      <p:pic>
        <p:nvPicPr>
          <p:cNvPr id="512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522538"/>
            <a:ext cx="49815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6200" y="228600"/>
            <a:ext cx="8991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b="1" u="sng" dirty="0">
                <a:solidFill>
                  <a:schemeClr val="tx2"/>
                </a:solidFill>
                <a:latin typeface="Calibri" pitchFamily="34" charset="0"/>
              </a:rPr>
              <a:t>Dai-Ichi Kido Butai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Master Stroke: Different types of attacking squadrons concentrated (massed combined arms) to overwhelm target by attacking from different directions but all at same time, or nearly same time</a:t>
            </a:r>
            <a:endParaRPr lang="en-US" altLang="en-US" sz="40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457200" y="704850"/>
            <a:ext cx="82296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b="1" u="sng" dirty="0">
                <a:solidFill>
                  <a:schemeClr val="tx2"/>
                </a:solidFill>
                <a:latin typeface="Calibri" pitchFamily="34" charset="0"/>
              </a:rPr>
              <a:t>Dai-Ichi Kido Butai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en-US" sz="4800" dirty="0">
                <a:solidFill>
                  <a:schemeClr val="tx2"/>
                </a:solidFill>
                <a:latin typeface="Calibri" pitchFamily="34" charset="0"/>
              </a:rPr>
              <a:t>CarDiv 1:  Akagi   Kaga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  <a:latin typeface="Calibri" pitchFamily="34" charset="0"/>
              </a:rPr>
              <a:t>	CarDiv 2: </a:t>
            </a:r>
            <a:r>
              <a:rPr lang="en-US" altLang="en-US" sz="4800" dirty="0" smtClean="0">
                <a:solidFill>
                  <a:schemeClr val="tx2"/>
                </a:solidFill>
                <a:latin typeface="Calibri" pitchFamily="34" charset="0"/>
              </a:rPr>
              <a:t>Hiryu   Soryu</a:t>
            </a:r>
            <a:endParaRPr lang="en-US" altLang="en-US" sz="4800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  <a:latin typeface="Calibri" pitchFamily="34" charset="0"/>
              </a:rPr>
              <a:t>	CarDiv 5: Shokaku  </a:t>
            </a:r>
            <a:r>
              <a:rPr lang="en-US" altLang="en-US" sz="4800" dirty="0" smtClean="0">
                <a:solidFill>
                  <a:schemeClr val="tx2"/>
                </a:solidFill>
                <a:latin typeface="Calibri" pitchFamily="34" charset="0"/>
              </a:rPr>
              <a:t> Zuikaku</a:t>
            </a:r>
            <a:endParaRPr lang="en-US" altLang="en-US" sz="4800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Aircraft Carrier Akagi</a:t>
            </a:r>
          </a:p>
        </p:txBody>
      </p:sp>
      <p:pic>
        <p:nvPicPr>
          <p:cNvPr id="12291" name="Content Placeholder 3" descr="Akagi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005013"/>
            <a:ext cx="762000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Aircraft Carrier Kaga</a:t>
            </a:r>
          </a:p>
        </p:txBody>
      </p:sp>
      <p:pic>
        <p:nvPicPr>
          <p:cNvPr id="13315" name="Content Placeholder 3" descr="Kag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8" y="1935163"/>
            <a:ext cx="74390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Aircraft Carrier Hiryu</a:t>
            </a:r>
          </a:p>
        </p:txBody>
      </p:sp>
      <p:pic>
        <p:nvPicPr>
          <p:cNvPr id="15363" name="Content Placeholder 5" descr="300px-Japanese_aircraft_carrier_Hiryu_193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088" y="2003425"/>
            <a:ext cx="7123112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Aircraft Carrier Soryu</a:t>
            </a:r>
          </a:p>
        </p:txBody>
      </p:sp>
      <p:pic>
        <p:nvPicPr>
          <p:cNvPr id="1433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935163"/>
            <a:ext cx="58578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Aircraft Carrier Shokaku</a:t>
            </a:r>
          </a:p>
        </p:txBody>
      </p:sp>
      <p:pic>
        <p:nvPicPr>
          <p:cNvPr id="16387" name="Content Placeholder 3" descr="800px-Fig_of_IJN_CV_Shokaku_in_194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395538"/>
            <a:ext cx="7620000" cy="3467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Aircraft Carrier Zuikaku</a:t>
            </a:r>
          </a:p>
        </p:txBody>
      </p:sp>
      <p:pic>
        <p:nvPicPr>
          <p:cNvPr id="1741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936750"/>
            <a:ext cx="6788150" cy="4386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War in the Pacific Ocean</a:t>
            </a:r>
          </a:p>
        </p:txBody>
      </p:sp>
      <p:pic>
        <p:nvPicPr>
          <p:cNvPr id="24579" name="Content Placeholder 3" descr="pacifictheater1942_midwa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6863" y="1935163"/>
            <a:ext cx="6010275" cy="4389437"/>
          </a:xfrm>
        </p:spPr>
      </p:pic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4950"/>
            <a:ext cx="9153525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Wave takeoff - </a:t>
            </a:r>
            <a:r>
              <a:rPr lang="en-US" dirty="0" err="1" smtClean="0"/>
              <a:t>Akagi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06" y="1935163"/>
            <a:ext cx="5688587" cy="4389437"/>
          </a:xfrm>
        </p:spPr>
      </p:pic>
    </p:spTree>
    <p:extLst>
      <p:ext uri="{BB962C8B-B14F-4D97-AF65-F5344CB8AC3E}">
        <p14:creationId xmlns:p14="http://schemas.microsoft.com/office/powerpoint/2010/main" val="268257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"/>
            <a:ext cx="8477250" cy="667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Cdr Mitsuo Fuchida (1</a:t>
            </a:r>
            <a:r>
              <a:rPr lang="en-US" baseline="30000" dirty="0" smtClean="0"/>
              <a:t>st</a:t>
            </a:r>
            <a:r>
              <a:rPr lang="en-US" dirty="0" smtClean="0"/>
              <a:t> Wave)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2971800" cy="4468872"/>
          </a:xfrm>
        </p:spPr>
      </p:pic>
    </p:spTree>
    <p:extLst>
      <p:ext uri="{BB962C8B-B14F-4D97-AF65-F5344CB8AC3E}">
        <p14:creationId xmlns:p14="http://schemas.microsoft.com/office/powerpoint/2010/main" val="323371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6350"/>
            <a:ext cx="8142288" cy="6851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Nakajima B4N (“Kate”) Torpedo Bomber</a:t>
            </a:r>
          </a:p>
        </p:txBody>
      </p:sp>
      <p:pic>
        <p:nvPicPr>
          <p:cNvPr id="19459" name="Content Placeholder 5" descr="K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2819400"/>
            <a:ext cx="7947025" cy="2033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08" y="1843880"/>
            <a:ext cx="6177492" cy="463311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Breakaway Wooden Extension Fins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5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Aichi D3A (“Val”) Dive Bomber</a:t>
            </a:r>
          </a:p>
        </p:txBody>
      </p:sp>
      <p:pic>
        <p:nvPicPr>
          <p:cNvPr id="20483" name="Content Placeholder 3" descr="V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88" y="2582863"/>
            <a:ext cx="7542212" cy="297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Mitsubishi A6M Type 0 (“Zero”) Fighter</a:t>
            </a:r>
          </a:p>
        </p:txBody>
      </p:sp>
      <p:pic>
        <p:nvPicPr>
          <p:cNvPr id="21507" name="Content Placeholder 5" descr="300px-A6M3_Zero_N712Z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57400"/>
            <a:ext cx="6461125" cy="430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2-Man Midget sub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2097088"/>
            <a:ext cx="6667500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76" y="1066800"/>
            <a:ext cx="7851648" cy="762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IJN Battle Flag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209800"/>
            <a:ext cx="5900737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Adm Osami Nagano</a:t>
            </a:r>
          </a:p>
        </p:txBody>
      </p:sp>
      <p:pic>
        <p:nvPicPr>
          <p:cNvPr id="6147" name="Content Placeholder 3" descr="200px-Osami_Nag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7963" y="1949450"/>
            <a:ext cx="3576637" cy="445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Adm Isoroku Yamamoto</a:t>
            </a:r>
          </a:p>
        </p:txBody>
      </p:sp>
      <p:pic>
        <p:nvPicPr>
          <p:cNvPr id="7171" name="Content Placeholder 5" descr="Isoroku_Yamamot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4350" y="1935163"/>
            <a:ext cx="30353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704850"/>
            <a:ext cx="82296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b="1" u="sng" dirty="0">
                <a:solidFill>
                  <a:schemeClr val="tx2"/>
                </a:solidFill>
                <a:latin typeface="Calibri" pitchFamily="34" charset="0"/>
              </a:rPr>
              <a:t>Dai-Ichi Kido Butai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dirty="0">
                <a:solidFill>
                  <a:schemeClr val="tx2"/>
                </a:solidFill>
                <a:latin typeface="Calibri" pitchFamily="34" charset="0"/>
              </a:rPr>
              <a:t>No. 1 Mobile Force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dirty="0">
                <a:solidFill>
                  <a:schemeClr val="tx2"/>
                </a:solidFill>
                <a:latin typeface="Calibri" pitchFamily="34" charset="0"/>
              </a:rPr>
              <a:t>First Striking Force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dirty="0">
                <a:solidFill>
                  <a:schemeClr val="tx2"/>
                </a:solidFill>
                <a:latin typeface="Calibri" pitchFamily="34" charset="0"/>
              </a:rPr>
              <a:t>(1 KB)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Cdr</a:t>
            </a:r>
            <a:r>
              <a:rPr lang="en-US" dirty="0" smtClean="0"/>
              <a:t> Minoru </a:t>
            </a:r>
            <a:r>
              <a:rPr lang="en-US" dirty="0" err="1" smtClean="0"/>
              <a:t>Genda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99329"/>
            <a:ext cx="3810000" cy="4438651"/>
          </a:xfrm>
        </p:spPr>
      </p:pic>
    </p:spTree>
    <p:extLst>
      <p:ext uri="{BB962C8B-B14F-4D97-AF65-F5344CB8AC3E}">
        <p14:creationId xmlns:p14="http://schemas.microsoft.com/office/powerpoint/2010/main" val="100110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Adm</a:t>
            </a:r>
            <a:r>
              <a:rPr lang="en-US" dirty="0" smtClean="0"/>
              <a:t> </a:t>
            </a:r>
            <a:r>
              <a:rPr lang="en-US" dirty="0" err="1" smtClean="0"/>
              <a:t>Chuichi</a:t>
            </a:r>
            <a:r>
              <a:rPr lang="en-US" dirty="0" smtClean="0"/>
              <a:t> </a:t>
            </a:r>
            <a:r>
              <a:rPr lang="en-US" dirty="0" err="1" smtClean="0"/>
              <a:t>Nagumo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981200"/>
            <a:ext cx="3893878" cy="4555838"/>
          </a:xfrm>
        </p:spPr>
      </p:pic>
    </p:spTree>
    <p:extLst>
      <p:ext uri="{BB962C8B-B14F-4D97-AF65-F5344CB8AC3E}">
        <p14:creationId xmlns:p14="http://schemas.microsoft.com/office/powerpoint/2010/main" val="25995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04850"/>
            <a:ext cx="82296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b="1" u="sng" dirty="0">
                <a:solidFill>
                  <a:schemeClr val="tx2"/>
                </a:solidFill>
                <a:latin typeface="Calibri" pitchFamily="34" charset="0"/>
              </a:rPr>
              <a:t>Dai-Ichi Kido Butai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All 6 large, fast, fully battle capable, Fleet Aircraft Carriers forged into a single, independent,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cohesive tactical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attacking </a:t>
            </a: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unit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762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b="1" u="sng" dirty="0">
                <a:solidFill>
                  <a:schemeClr val="tx2"/>
                </a:solidFill>
                <a:latin typeface="Calibri" pitchFamily="34" charset="0"/>
              </a:rPr>
              <a:t>Dai-Ichi Kido Butai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Planes of all Aircraft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Carriers </a:t>
            </a: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massed , under the senior commander in the air, into a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single </a:t>
            </a: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swarm to swamp enemy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defenses-Required relentless practice/drills to </a:t>
            </a:r>
            <a:r>
              <a:rPr lang="en-US" altLang="en-US" sz="4000" dirty="0">
                <a:solidFill>
                  <a:schemeClr val="tx2"/>
                </a:solidFill>
                <a:latin typeface="Calibri" pitchFamily="34" charset="0"/>
              </a:rPr>
              <a:t>hone habitual </a:t>
            </a: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coordination to a fine combat edge in air </a:t>
            </a:r>
            <a:endParaRPr lang="en-US" altLang="en-US" sz="4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213</Words>
  <Application>Microsoft Office PowerPoint</Application>
  <PresentationFormat>On-screen Show (4:3)</PresentationFormat>
  <Paragraphs>41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Flow</vt:lpstr>
      <vt:lpstr>1_Flow</vt:lpstr>
      <vt:lpstr>“Air Raid Pearl Harbor. This is not a drill.” </vt:lpstr>
      <vt:lpstr>PowerPoint Presentation</vt:lpstr>
      <vt:lpstr>Adm Osami Nagano</vt:lpstr>
      <vt:lpstr>Adm Isoroku Yamamoto</vt:lpstr>
      <vt:lpstr>PowerPoint Presentation</vt:lpstr>
      <vt:lpstr>Cdr Minoru Genda</vt:lpstr>
      <vt:lpstr>Adm Chuichi Nagumo</vt:lpstr>
      <vt:lpstr>PowerPoint Presentation</vt:lpstr>
      <vt:lpstr>PowerPoint Presentation</vt:lpstr>
      <vt:lpstr>PowerPoint Presentation</vt:lpstr>
      <vt:lpstr>PowerPoint Presentation</vt:lpstr>
      <vt:lpstr>Aircraft Carrier Akagi</vt:lpstr>
      <vt:lpstr>Aircraft Carrier Kaga</vt:lpstr>
      <vt:lpstr>Aircraft Carrier Hiryu</vt:lpstr>
      <vt:lpstr>Aircraft Carrier Soryu</vt:lpstr>
      <vt:lpstr>Aircraft Carrier Shokaku</vt:lpstr>
      <vt:lpstr>Aircraft Carrier Zuikaku</vt:lpstr>
      <vt:lpstr>War in the Pacific Ocean</vt:lpstr>
      <vt:lpstr>First Wave takeoff - Akagi</vt:lpstr>
      <vt:lpstr>PowerPoint Presentation</vt:lpstr>
      <vt:lpstr>Cdr Mitsuo Fuchida (1st Wave)</vt:lpstr>
      <vt:lpstr>PowerPoint Presentation</vt:lpstr>
      <vt:lpstr>   Nakajima B4N (“Kate”) Torpedo Bomber</vt:lpstr>
      <vt:lpstr>Breakaway Wooden Extension Fins</vt:lpstr>
      <vt:lpstr>Aichi D3A (“Val”) Dive Bomber</vt:lpstr>
      <vt:lpstr>Mitsubishi A6M Type 0 (“Zero”) Fighter</vt:lpstr>
      <vt:lpstr>2-Man Midget sub</vt:lpstr>
      <vt:lpstr>IJN Battle Flag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Name</dc:creator>
  <cp:lastModifiedBy>all</cp:lastModifiedBy>
  <cp:revision>312</cp:revision>
  <dcterms:created xsi:type="dcterms:W3CDTF">2011-02-01T18:29:21Z</dcterms:created>
  <dcterms:modified xsi:type="dcterms:W3CDTF">2017-05-02T20:37:13Z</dcterms:modified>
</cp:coreProperties>
</file>