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302" r:id="rId2"/>
    <p:sldId id="256" r:id="rId3"/>
    <p:sldId id="288" r:id="rId4"/>
    <p:sldId id="257" r:id="rId5"/>
    <p:sldId id="285" r:id="rId6"/>
    <p:sldId id="303" r:id="rId7"/>
    <p:sldId id="258" r:id="rId8"/>
    <p:sldId id="259" r:id="rId9"/>
    <p:sldId id="308" r:id="rId10"/>
    <p:sldId id="261" r:id="rId11"/>
    <p:sldId id="262" r:id="rId12"/>
    <p:sldId id="264" r:id="rId13"/>
    <p:sldId id="273" r:id="rId14"/>
    <p:sldId id="266" r:id="rId15"/>
    <p:sldId id="296" r:id="rId16"/>
    <p:sldId id="306" r:id="rId17"/>
    <p:sldId id="304" r:id="rId18"/>
    <p:sldId id="267" r:id="rId19"/>
    <p:sldId id="268" r:id="rId20"/>
    <p:sldId id="269" r:id="rId21"/>
    <p:sldId id="270" r:id="rId22"/>
    <p:sldId id="295" r:id="rId23"/>
    <p:sldId id="301" r:id="rId24"/>
    <p:sldId id="271" r:id="rId25"/>
    <p:sldId id="274" r:id="rId26"/>
    <p:sldId id="275" r:id="rId27"/>
    <p:sldId id="280" r:id="rId28"/>
    <p:sldId id="281" r:id="rId29"/>
    <p:sldId id="287" r:id="rId30"/>
    <p:sldId id="298" r:id="rId31"/>
    <p:sldId id="276" r:id="rId32"/>
    <p:sldId id="277" r:id="rId33"/>
    <p:sldId id="299" r:id="rId34"/>
    <p:sldId id="279" r:id="rId35"/>
    <p:sldId id="278" r:id="rId36"/>
    <p:sldId id="283" r:id="rId37"/>
    <p:sldId id="282" r:id="rId38"/>
    <p:sldId id="284" r:id="rId39"/>
    <p:sldId id="297" r:id="rId40"/>
    <p:sldId id="286" r:id="rId41"/>
    <p:sldId id="289" r:id="rId42"/>
    <p:sldId id="290" r:id="rId43"/>
    <p:sldId id="307" r:id="rId44"/>
    <p:sldId id="305" r:id="rId45"/>
    <p:sldId id="300" r:id="rId46"/>
    <p:sldId id="291" r:id="rId47"/>
    <p:sldId id="292" r:id="rId48"/>
    <p:sldId id="293" r:id="rId49"/>
    <p:sldId id="29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 varScale="1">
        <p:scale>
          <a:sx n="95" d="100"/>
          <a:sy n="95" d="100"/>
        </p:scale>
        <p:origin x="10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BD37A-A0B1-4713-88E3-DFF22B19E62A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A63E1-0D62-46BC-A27B-42A48832A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6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63E1-0D62-46BC-A27B-42A48832AB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7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A63E1-0D62-46BC-A27B-42A48832AB1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7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EDFACFA-239B-491E-9187-1FA29A71205B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8AECA6-FDA5-493F-B625-0D57FE0BEC7B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" y="660795"/>
            <a:ext cx="8991600" cy="54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27" y="114708"/>
            <a:ext cx="6667473" cy="6590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0" y="1660358"/>
            <a:ext cx="13716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1828800"/>
            <a:ext cx="152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9" y="2929199"/>
            <a:ext cx="8670602" cy="3918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7"/>
          <a:stretch/>
        </p:blipFill>
        <p:spPr>
          <a:xfrm>
            <a:off x="151928" y="50608"/>
            <a:ext cx="8644683" cy="2878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6248400"/>
            <a:ext cx="39624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0" y="6096000"/>
            <a:ext cx="21336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5943600"/>
            <a:ext cx="8382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Deflection Shooting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Fighters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(VF)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 Formations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IJN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Fighters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(VF)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399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Fighter Tactics:</a:t>
            </a:r>
          </a:p>
          <a:p>
            <a:pPr marL="18288" indent="0" algn="ctr">
              <a:buNone/>
            </a:pPr>
            <a:endParaRPr lang="en-US" sz="60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lvl="0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Offensive</a:t>
            </a:r>
          </a:p>
          <a:p>
            <a:pPr marL="18288" lvl="0" indent="0" algn="ctr">
              <a:buNone/>
            </a:pP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Fighters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(VF)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1" y="1101969"/>
            <a:ext cx="5274129" cy="56798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43800" cy="9144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 (Jimmy) Thach</a:t>
            </a:r>
            <a:endParaRPr lang="en-US" sz="6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64" y="1066800"/>
            <a:ext cx="3073636" cy="246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76200"/>
            <a:ext cx="6096000" cy="274320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sz="8000" dirty="0" smtClean="0">
                <a:solidFill>
                  <a:srgbClr val="FF9900"/>
                </a:solidFill>
              </a:rPr>
              <a:t> 1</a:t>
            </a:r>
            <a:endParaRPr lang="en-US" sz="8000" dirty="0">
              <a:solidFill>
                <a:srgbClr val="FF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543800" cy="9906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38200" y="4648986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304800"/>
            <a:ext cx="6096000" cy="160020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sz="8000" dirty="0" smtClean="0">
                <a:solidFill>
                  <a:srgbClr val="FF9900"/>
                </a:solidFill>
              </a:rPr>
              <a:t> </a:t>
            </a: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724400"/>
            <a:ext cx="8229600" cy="9906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 Bomber  Torpedo Bomber Combat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7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4343399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endParaRPr lang="en-US" sz="36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en-US" sz="36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Aichi D3A1, Type 99, Mod11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 </a:t>
            </a:r>
          </a:p>
          <a:p>
            <a:pPr marL="18288" indent="0" algn="ctr">
              <a:buNone/>
            </a:pPr>
            <a:endParaRPr lang="en-US" sz="48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Douglas SBD-3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Dauntless</a:t>
            </a:r>
          </a:p>
          <a:p>
            <a:pPr marL="18288" indent="0" algn="ctr">
              <a:buNone/>
            </a:pPr>
            <a:endParaRPr lang="en-US" sz="60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en-US" sz="60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 Bombers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(VB)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42109" cy="343935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15552"/>
            <a:ext cx="8942109" cy="32073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3515552"/>
            <a:ext cx="3352800" cy="10564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543800" cy="314325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USN v IJN Carrier Air Squadron Combat</a:t>
            </a:r>
            <a:endParaRPr lang="en-US" sz="7200" dirty="0">
              <a:solidFill>
                <a:srgbClr val="FF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Rossa, M. A.</a:t>
            </a:r>
            <a:endParaRPr lang="en-US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781"/>
            <a:ext cx="5105400" cy="6714416"/>
          </a:xfrm>
        </p:spPr>
      </p:pic>
    </p:spTree>
    <p:extLst>
      <p:ext uri="{BB962C8B-B14F-4D97-AF65-F5344CB8AC3E}">
        <p14:creationId xmlns:p14="http://schemas.microsoft.com/office/powerpoint/2010/main" val="14119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3" y="533400"/>
            <a:ext cx="8748037" cy="5791200"/>
          </a:xfrm>
        </p:spPr>
      </p:pic>
    </p:spTree>
    <p:extLst>
      <p:ext uri="{BB962C8B-B14F-4D97-AF65-F5344CB8AC3E}">
        <p14:creationId xmlns:p14="http://schemas.microsoft.com/office/powerpoint/2010/main" val="8166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" y="152400"/>
            <a:ext cx="8976985" cy="6553200"/>
          </a:xfrm>
        </p:spPr>
      </p:pic>
      <p:sp>
        <p:nvSpPr>
          <p:cNvPr id="5" name="Rectangle 4"/>
          <p:cNvSpPr/>
          <p:nvPr/>
        </p:nvSpPr>
        <p:spPr>
          <a:xfrm>
            <a:off x="6172200" y="3200400"/>
            <a:ext cx="12954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3" y="99270"/>
            <a:ext cx="7559207" cy="6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893"/>
            <a:ext cx="8839200" cy="34393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21245"/>
            <a:ext cx="8839200" cy="3313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5943600"/>
            <a:ext cx="2819400" cy="890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Formations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Cruising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 Bombing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19050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 Bombers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(VB)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Floatplanes/Cruisers</a:t>
            </a:r>
          </a:p>
          <a:p>
            <a:pPr marL="18288" indent="0" algn="ctr">
              <a:buNone/>
            </a:pPr>
            <a:endParaRPr lang="en-US" sz="40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 Bombers/Carriers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9050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Scouts/Recon</a:t>
            </a:r>
            <a:endParaRPr lang="en-US" sz="72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609600"/>
            <a:ext cx="8845550" cy="5586664"/>
          </a:xfrm>
        </p:spPr>
      </p:pic>
    </p:spTree>
    <p:extLst>
      <p:ext uri="{BB962C8B-B14F-4D97-AF65-F5344CB8AC3E}">
        <p14:creationId xmlns:p14="http://schemas.microsoft.com/office/powerpoint/2010/main" val="37777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4" y="2133600"/>
            <a:ext cx="8668276" cy="2209800"/>
          </a:xfrm>
        </p:spPr>
      </p:pic>
    </p:spTree>
    <p:extLst>
      <p:ext uri="{BB962C8B-B14F-4D97-AF65-F5344CB8AC3E}">
        <p14:creationId xmlns:p14="http://schemas.microsoft.com/office/powerpoint/2010/main" val="21928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Aichi E13A, type 0,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Jake</a:t>
            </a:r>
          </a:p>
          <a:p>
            <a:pPr marL="18288" indent="0">
              <a:buNone/>
            </a:pPr>
            <a:endParaRPr lang="en-US" sz="2800" dirty="0">
              <a:solidFill>
                <a:prstClr val="white"/>
              </a:solidFill>
            </a:endParaRPr>
          </a:p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Nakajima E8N2, type 95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533400"/>
            <a:ext cx="89916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Recon Floatplanes</a:t>
            </a:r>
            <a:endParaRPr lang="en-US" sz="72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001000" cy="314325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USN v IJN </a:t>
            </a:r>
            <a:r>
              <a:rPr lang="en-US" sz="7200" dirty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72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Institutional/Cultural</a:t>
            </a:r>
            <a:br>
              <a:rPr lang="en-US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Differences </a:t>
            </a:r>
            <a:endParaRPr lang="en-US" dirty="0">
              <a:solidFill>
                <a:srgbClr val="FF99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5791200"/>
          </a:xfrm>
        </p:spPr>
        <p:txBody>
          <a:bodyPr>
            <a:normAutofit/>
          </a:bodyPr>
          <a:lstStyle/>
          <a:p>
            <a:pPr marL="18288" lvl="0" indent="0" algn="ctr">
              <a:buNone/>
            </a:pPr>
            <a:r>
              <a:rPr lang="en-US" sz="5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Aichi E13A, type 0, </a:t>
            </a: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Jake</a:t>
            </a:r>
          </a:p>
          <a:p>
            <a:pPr marL="18288" lvl="0" indent="0" algn="ctr">
              <a:buNone/>
            </a:pPr>
            <a:r>
              <a:rPr lang="en-US" sz="5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Floatplane</a:t>
            </a:r>
            <a:endParaRPr lang="en-US" sz="5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951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828800"/>
            <a:ext cx="4648200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2" y="381000"/>
            <a:ext cx="8839200" cy="5193030"/>
          </a:xfrm>
        </p:spPr>
      </p:pic>
      <p:sp>
        <p:nvSpPr>
          <p:cNvPr id="10" name="Rectangle 9"/>
          <p:cNvSpPr/>
          <p:nvPr/>
        </p:nvSpPr>
        <p:spPr>
          <a:xfrm>
            <a:off x="152400" y="457200"/>
            <a:ext cx="48006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"/>
            <a:ext cx="5731516" cy="6714062"/>
          </a:xfrm>
        </p:spPr>
      </p:pic>
    </p:spTree>
    <p:extLst>
      <p:ext uri="{BB962C8B-B14F-4D97-AF65-F5344CB8AC3E}">
        <p14:creationId xmlns:p14="http://schemas.microsoft.com/office/powerpoint/2010/main" val="1528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81000"/>
            <a:ext cx="8915400" cy="6248400"/>
          </a:xfrm>
        </p:spPr>
        <p:txBody>
          <a:bodyPr/>
          <a:lstStyle/>
          <a:p>
            <a:pPr marL="18288" lvl="0" indent="0" algn="ctr">
              <a:buNone/>
            </a:pPr>
            <a:r>
              <a:rPr lang="en-US" sz="4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Nakajima E8N2, type 95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</a:t>
            </a:r>
          </a:p>
          <a:p>
            <a:pPr marL="18288" lvl="0" indent="0" algn="ctr">
              <a:buNone/>
            </a:pPr>
            <a:r>
              <a:rPr lang="en-US" sz="4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Floatplane</a:t>
            </a:r>
            <a:endParaRPr lang="en-US" sz="4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95400"/>
            <a:ext cx="8930183" cy="4038600"/>
          </a:xfrm>
        </p:spPr>
      </p:pic>
    </p:spTree>
    <p:extLst>
      <p:ext uri="{BB962C8B-B14F-4D97-AF65-F5344CB8AC3E}">
        <p14:creationId xmlns:p14="http://schemas.microsoft.com/office/powerpoint/2010/main" val="27302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987"/>
            <a:ext cx="8763000" cy="6435329"/>
          </a:xfrm>
        </p:spPr>
      </p:pic>
    </p:spTree>
    <p:extLst>
      <p:ext uri="{BB962C8B-B14F-4D97-AF65-F5344CB8AC3E}">
        <p14:creationId xmlns:p14="http://schemas.microsoft.com/office/powerpoint/2010/main" val="39189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8830493" cy="2971800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23256" cy="19050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Scout Bombers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Search Doctrine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Cruising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Search/Strike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23256" cy="19050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Scout Bombers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Importance!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Search Challenges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Recon/scouting failure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8288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Scouts/Recon</a:t>
            </a:r>
            <a:endParaRPr lang="en-US" sz="72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3262"/>
            <a:ext cx="6735254" cy="54690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7" y="76200"/>
            <a:ext cx="8915400" cy="1295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Swede Vejtasa</a:t>
            </a:r>
            <a:endParaRPr lang="en-US" sz="8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093" y="1828800"/>
            <a:ext cx="8763000" cy="4572000"/>
          </a:xfrm>
        </p:spPr>
        <p:txBody>
          <a:bodyPr>
            <a:noAutofit/>
          </a:bodyPr>
          <a:lstStyle/>
          <a:p>
            <a:pPr marL="18288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Attrition </a:t>
            </a:r>
          </a:p>
          <a:p>
            <a:pPr marL="18288" indent="0">
              <a:spcBef>
                <a:spcPts val="0"/>
              </a:spcBef>
              <a:buNone/>
            </a:pPr>
            <a:endParaRPr lang="en-US" sz="54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spcBef>
                <a:spcPts val="0"/>
              </a:spcBef>
              <a:buNone/>
            </a:pPr>
            <a:r>
              <a:rPr lang="en-US" sz="54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quadron interchangeability </a:t>
            </a:r>
          </a:p>
          <a:p>
            <a:pPr marL="18288" indent="0">
              <a:spcBef>
                <a:spcPts val="0"/>
              </a:spcBef>
              <a:buNone/>
            </a:pPr>
            <a:endParaRPr lang="en-US" sz="5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5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293" y="152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lvl="0" algn="ctr">
              <a:spcBef>
                <a:spcPct val="20000"/>
              </a:spcBef>
              <a:buSzPct val="60000"/>
            </a:pPr>
            <a:r>
              <a:rPr lang="en-US" sz="8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8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Crew </a:t>
            </a:r>
            <a:endParaRPr lang="en-US" sz="8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Nakajima B5N2, type 97, Mod11 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</a:t>
            </a:r>
          </a:p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Douglas TBD-1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Devastator</a:t>
            </a:r>
            <a:endParaRPr lang="en-US" sz="2800" dirty="0">
              <a:solidFill>
                <a:prstClr val="white"/>
              </a:solidFill>
            </a:endParaRPr>
          </a:p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Grumman TBF-1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Avenger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371600"/>
            <a:ext cx="89154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Torpedo Bombers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(VT)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76826" cy="22969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" y="3124200"/>
            <a:ext cx="8991600" cy="3529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5791200"/>
            <a:ext cx="3276600" cy="862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5715000"/>
            <a:ext cx="2743200" cy="121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t="46516" r="-492" b="-1"/>
          <a:stretch/>
        </p:blipFill>
        <p:spPr>
          <a:xfrm>
            <a:off x="234634" y="152401"/>
            <a:ext cx="8809670" cy="2743200"/>
          </a:xfrm>
        </p:spPr>
      </p:pic>
      <p:sp>
        <p:nvSpPr>
          <p:cNvPr id="9" name="Rectangle 8"/>
          <p:cNvSpPr/>
          <p:nvPr/>
        </p:nvSpPr>
        <p:spPr>
          <a:xfrm>
            <a:off x="228600" y="152400"/>
            <a:ext cx="5486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32165" r="-15" b="18811"/>
          <a:stretch/>
        </p:blipFill>
        <p:spPr>
          <a:xfrm>
            <a:off x="228600" y="3352799"/>
            <a:ext cx="8752938" cy="31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76200"/>
            <a:ext cx="6096000" cy="274320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sz="8000" dirty="0" smtClean="0">
                <a:solidFill>
                  <a:srgbClr val="FF9900"/>
                </a:solidFill>
              </a:rPr>
              <a:t> </a:t>
            </a:r>
            <a:r>
              <a:rPr lang="en-US" sz="8000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543800" cy="9906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38200" y="4648986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75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304800"/>
            <a:ext cx="6096000" cy="160020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sz="8000" dirty="0" smtClean="0">
                <a:solidFill>
                  <a:srgbClr val="FF9900"/>
                </a:solidFill>
              </a:rPr>
              <a:t> </a:t>
            </a:r>
            <a:r>
              <a:rPr lang="en-US" sz="80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23622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Strikes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35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3" y="99270"/>
            <a:ext cx="7559207" cy="66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1"/>
            <a:ext cx="8534400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Air Group:</a:t>
            </a:r>
          </a:p>
          <a:p>
            <a:pPr marL="18288" indent="0" algn="ctr">
              <a:buNone/>
            </a:pPr>
            <a:endParaRPr lang="en-US" sz="24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IJN Carriers-Massed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 Carriers-Single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8" y="152400"/>
            <a:ext cx="8923256" cy="175260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Tactical Comparison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IJN </a:t>
            </a:r>
            <a:r>
              <a:rPr lang="en-US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</a:t>
            </a:r>
            <a:endParaRPr lang="en-US" sz="3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en-US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8" y="152400"/>
            <a:ext cx="8923256" cy="190500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Attacking Enemy CV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IJN </a:t>
            </a:r>
            <a:r>
              <a:rPr lang="en-US" sz="3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</a:t>
            </a:r>
            <a:endParaRPr lang="en-US" sz="3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8" y="152400"/>
            <a:ext cx="8923256" cy="190500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Own CV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Tactics/Operations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sz="32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 algn="ctr">
              <a:buNone/>
            </a:pPr>
            <a:endParaRPr lang="en-US" sz="4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8" y="152400"/>
            <a:ext cx="8923256" cy="190500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5029200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Fighters (VF)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 Bombers (VB)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Scout Bombers (VS)</a:t>
            </a:r>
          </a:p>
          <a:p>
            <a:pPr marL="18288" indent="0" algn="ctr">
              <a:buNone/>
            </a:pP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Torpedo Bombers (VT)</a:t>
            </a:r>
          </a:p>
          <a:p>
            <a:pPr marL="18288" indent="0" algn="ctr">
              <a:buNone/>
            </a:pPr>
            <a:endParaRPr lang="en-US" sz="6000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106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Squadron Types</a:t>
            </a:r>
            <a:endParaRPr lang="en-US" sz="72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76200"/>
            <a:ext cx="6096000" cy="274320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sz="8000" dirty="0" smtClean="0">
                <a:solidFill>
                  <a:srgbClr val="FF9900"/>
                </a:solidFill>
              </a:rPr>
              <a:t> 1</a:t>
            </a:r>
            <a:endParaRPr lang="en-US" sz="8000" dirty="0">
              <a:solidFill>
                <a:srgbClr val="FF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543800" cy="9906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Fighter Combat</a:t>
            </a:r>
            <a:endParaRPr lang="en-US" sz="80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8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343399"/>
          </a:xfrm>
        </p:spPr>
        <p:txBody>
          <a:bodyPr/>
          <a:lstStyle/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Mitsubishi A6M, type 00, Mod21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marL="18288" indent="0">
              <a:buNone/>
            </a:pPr>
            <a:endParaRPr lang="en-US" sz="2800" dirty="0">
              <a:solidFill>
                <a:prstClr val="white"/>
              </a:solidFill>
            </a:endParaRPr>
          </a:p>
          <a:p>
            <a:pPr marL="18288" indent="0" algn="ctr">
              <a:buNone/>
            </a:pPr>
            <a:r>
              <a:rPr lang="en-US" sz="36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Grumman F4F-4 </a:t>
            </a:r>
            <a:r>
              <a:rPr lang="en-US" sz="60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WILDCAT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9144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Fighters</a:t>
            </a:r>
            <a:r>
              <a:rPr lang="en-US" sz="7200" dirty="0" smtClean="0">
                <a:solidFill>
                  <a:srgbClr val="FF9900"/>
                </a:solidFill>
              </a:rPr>
              <a:t> </a:t>
            </a:r>
            <a:r>
              <a:rPr lang="en-US" sz="72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(VF)</a:t>
            </a:r>
            <a:endParaRPr lang="en-US" sz="7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"/>
          <a:stretch/>
        </p:blipFill>
        <p:spPr>
          <a:xfrm>
            <a:off x="151928" y="2918356"/>
            <a:ext cx="8670602" cy="3848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7"/>
          <a:stretch/>
        </p:blipFill>
        <p:spPr>
          <a:xfrm>
            <a:off x="151928" y="50608"/>
            <a:ext cx="8644683" cy="2878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1143000" y="6172200"/>
            <a:ext cx="5257800" cy="5186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41432" y="5943600"/>
            <a:ext cx="2167211" cy="823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" y="92868"/>
            <a:ext cx="8586788" cy="6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51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1330</TotalTime>
  <Words>253</Words>
  <Application>Microsoft Office PowerPoint</Application>
  <PresentationFormat>On-screen Show (4:3)</PresentationFormat>
  <Paragraphs>93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Palatino Linotype</vt:lpstr>
      <vt:lpstr>Wingdings</vt:lpstr>
      <vt:lpstr>Elemental</vt:lpstr>
      <vt:lpstr>PowerPoint Presentation</vt:lpstr>
      <vt:lpstr>USN v IJN Carrier Air Squadron Combat</vt:lpstr>
      <vt:lpstr>USN v IJN    Institutional/Cultural  Differences </vt:lpstr>
      <vt:lpstr>PowerPoint Presentation</vt:lpstr>
      <vt:lpstr>Squadron Types</vt:lpstr>
      <vt:lpstr>Fighter Combat</vt:lpstr>
      <vt:lpstr>Fighters (VF)</vt:lpstr>
      <vt:lpstr>PowerPoint Presentation</vt:lpstr>
      <vt:lpstr>PowerPoint Presentation</vt:lpstr>
      <vt:lpstr>PowerPoint Presentation</vt:lpstr>
      <vt:lpstr>PowerPoint Presentation</vt:lpstr>
      <vt:lpstr>Fighters (VF)</vt:lpstr>
      <vt:lpstr>Fighters (VF)</vt:lpstr>
      <vt:lpstr>Fighters (VF)</vt:lpstr>
      <vt:lpstr>John (Jimmy) Thach</vt:lpstr>
      <vt:lpstr>Discussion</vt:lpstr>
      <vt:lpstr>Dive Bomber  Torpedo Bomber Combat</vt:lpstr>
      <vt:lpstr>Dive Bombers (VB)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 Bombers (VB)</vt:lpstr>
      <vt:lpstr>Scouts/Recon</vt:lpstr>
      <vt:lpstr>PowerPoint Presentation</vt:lpstr>
      <vt:lpstr>PowerPoint Presentation</vt:lpstr>
      <vt:lpstr>Recon Floatplanes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Scout Bombers (VS)</vt:lpstr>
      <vt:lpstr>Scout Bombers (VS)</vt:lpstr>
      <vt:lpstr>Scouts/Recon</vt:lpstr>
      <vt:lpstr>Swede Vejtasa</vt:lpstr>
      <vt:lpstr>Torpedo Bombers (VT)</vt:lpstr>
      <vt:lpstr>PowerPoint Presentation</vt:lpstr>
      <vt:lpstr>PowerPoint Presentation</vt:lpstr>
      <vt:lpstr>Discussion</vt:lpstr>
      <vt:lpstr>Air Strikes</vt:lpstr>
      <vt:lpstr>PowerPoint Presentation</vt:lpstr>
      <vt:lpstr> Tactical Comparison</vt:lpstr>
      <vt:lpstr> Attacking Enemy CV</vt:lpstr>
      <vt:lpstr> Defending Own CV</vt:lpstr>
      <vt:lpstr> 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</dc:creator>
  <cp:lastModifiedBy>all</cp:lastModifiedBy>
  <cp:revision>181</cp:revision>
  <dcterms:created xsi:type="dcterms:W3CDTF">2016-08-18T14:59:46Z</dcterms:created>
  <dcterms:modified xsi:type="dcterms:W3CDTF">2018-06-25T14:04:41Z</dcterms:modified>
</cp:coreProperties>
</file>